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343" r:id="rId3"/>
    <p:sldId id="344" r:id="rId4"/>
    <p:sldId id="345" r:id="rId5"/>
    <p:sldId id="346" r:id="rId6"/>
    <p:sldId id="347" r:id="rId7"/>
    <p:sldId id="337" r:id="rId8"/>
    <p:sldId id="338" r:id="rId9"/>
  </p:sldIdLst>
  <p:sldSz cx="12192000" cy="6858000"/>
  <p:notesSz cx="6858000" cy="9144000"/>
  <p:embeddedFontLst>
    <p:embeddedFont>
      <p:font typeface="Calisto MT" panose="02040603050505030304" pitchFamily="18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anose="020B060402020202020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j/LIbzVFey8u5EBEzo/R5CZX9+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472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64576" autoAdjust="0"/>
  </p:normalViewPr>
  <p:slideViewPr>
    <p:cSldViewPr>
      <p:cViewPr varScale="1">
        <p:scale>
          <a:sx n="77" d="100"/>
          <a:sy n="77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57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231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Миссия Фонда Варнава — поддержка христиан, испытывающих гонения за веру. Вот уже 30 лет мы укрепляем и ободряем преследуемых христиан, предоставляя им материальную помощь и духовную поддержку.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Следите за публикациями Фонда Варнава и поддерживайте христиан в гонениях!</a:t>
            </a:r>
            <a:endParaRPr dirty="0"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80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3 апреля в Зимбабве была объявлена тревога и чрезвычайное положение по поводу голода. По словам экспертов, очень низкий уровень осадков приведет к тому, что с нехваткой продовольствия в этом году там столкнутся 2,7 миллиона человек.</a:t>
            </a: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Фонд </a:t>
            </a:r>
            <a:r>
              <a:rPr lang="ru-RU" dirty="0" err="1" smtClean="0"/>
              <a:t>Варнава</a:t>
            </a:r>
            <a:r>
              <a:rPr lang="ru-RU" dirty="0" smtClean="0"/>
              <a:t> оказывает помощь нашим братьям и сестрам по вере в это тяжелое время. Недавно мы отправили в Зимбабве 23,5 тонны чечевицы из Австралии, что даст примерно 470 000 порций для голодающих христиан.</a:t>
            </a: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endParaRPr lang="ru-RU" dirty="0" smtClean="0"/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Продовольственный кризис и голод стремительно нарастает, тысячи людей уже погибли. Дети ходят в школу голодными и не могут сосредоточиться на учебе. Некоторые слишком слабы, чтобы вообще посещать школу. Люди вынуждены пользоваться небезопасной водой, что провоцирует вспышки холеры. Из-за неурожая цены на продовольствие растут. Пастбища для выпаса скота приходят в негодность, что еще больше усугубляет ситуацию.</a:t>
            </a: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Подробнее: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https://baeurasia.org/prodovolstvennyj-krizis-v-zimbabve-nashi-bratya-i-sestry-nuzhdayutsya-v-srochnoj-pomoshhi-chtoby-vyzhit/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b="1" i="1" dirty="0" smtClean="0"/>
              <a:t>Большинство населения в Зимбабве составляют христиане. Пожалуйста, не оставайтесь безучастными. Жертвуйте по своим возможностям на эти неотложные нужды. Все ваши пожертвования, помогут обеспечить продовольствием наших братьев и сестер в Зимбабве.</a:t>
            </a:r>
            <a:endParaRPr lang="ru-RU" sz="1200" b="1" i="1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15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3 апреля в Зимбабве была объявлена тревога и чрезвычайное положение по поводу голода. По словам экспертов, очень низкий уровень осадков приведет к тому, что с нехваткой продовольствия в этом году там столкнутся 2,7 миллиона человек.</a:t>
            </a: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Фонд </a:t>
            </a:r>
            <a:r>
              <a:rPr lang="ru-RU" dirty="0" err="1" smtClean="0"/>
              <a:t>Варнава</a:t>
            </a:r>
            <a:r>
              <a:rPr lang="ru-RU" dirty="0" smtClean="0"/>
              <a:t> оказывает помощь нашим братьям и сестрам по вере в это тяжелое время. Недавно мы отправили в Зимбабве 23,5 тонны чечевицы из Австралии, что даст примерно 470 000 порций для голодающих христиан.</a:t>
            </a: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endParaRPr lang="ru-RU" dirty="0" smtClean="0"/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Продовольственный кризис и голод стремительно нарастает, тысячи людей уже погибли. Дети ходят в школу голодными и не могут сосредоточиться на учебе. Некоторые слишком слабы, чтобы вообще посещать школу. Люди вынуждены пользоваться небезопасной водой, что провоцирует вспышки холеры. Из-за неурожая цены на продовольствие растут. Пастбища для выпаса скота приходят в негодность, что еще больше усугубляет ситуацию.</a:t>
            </a: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Подробнее: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https://baeurasia.org/prodovolstvennyj-krizis-v-zimbabve-nashi-bratya-i-sestry-nuzhdayutsya-v-srochnoj-pomoshhi-chtoby-vyzhit/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b="1" i="1" dirty="0" smtClean="0"/>
              <a:t>Большинство населения в Зимбабве составляют христиане. Пожалуйста, не оставайтесь безучастными. Жертвуйте по своим возможностям на эти неотложные нужды. Все ваши пожертвования, помогут обеспечить продовольствием наших братьев и сестер в Зимбабве.</a:t>
            </a:r>
            <a:endParaRPr lang="ru-RU" sz="1200" b="1" i="1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indent="0" fontAlgn="base">
              <a:spcBef>
                <a:spcPts val="1200"/>
              </a:spcBef>
              <a:spcAft>
                <a:spcPts val="1200"/>
              </a:spcAft>
            </a:pP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76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12 апреля во время богослужения в городе </a:t>
            </a:r>
            <a:r>
              <a:rPr lang="ru-RU" dirty="0" err="1" smtClean="0"/>
              <a:t>Мохньин</a:t>
            </a:r>
            <a:r>
              <a:rPr lang="ru-RU" dirty="0" smtClean="0"/>
              <a:t>, штат </a:t>
            </a:r>
            <a:r>
              <a:rPr lang="ru-RU" dirty="0" err="1" smtClean="0"/>
              <a:t>Качин</a:t>
            </a:r>
            <a:r>
              <a:rPr lang="ru-RU" dirty="0" smtClean="0"/>
              <a:t>, Мьянма, произошла стрельба. Молитесь о служителе церкви, который был ранен.</a:t>
            </a:r>
          </a:p>
          <a:p>
            <a:pPr marL="0" indent="0"/>
            <a:endParaRPr lang="ru-RU" dirty="0" smtClean="0"/>
          </a:p>
          <a:p>
            <a:pPr marL="0" indent="0"/>
            <a:r>
              <a:rPr lang="ru-RU" dirty="0" smtClean="0"/>
              <a:t>40-летний Пол </a:t>
            </a:r>
            <a:r>
              <a:rPr lang="ru-RU" dirty="0" err="1" smtClean="0"/>
              <a:t>Кхви</a:t>
            </a:r>
            <a:r>
              <a:rPr lang="ru-RU" dirty="0" smtClean="0"/>
              <a:t> Шейн </a:t>
            </a:r>
            <a:r>
              <a:rPr lang="ru-RU" dirty="0" err="1" smtClean="0"/>
              <a:t>Аунг</a:t>
            </a:r>
            <a:r>
              <a:rPr lang="ru-RU" dirty="0" smtClean="0"/>
              <a:t> вел утреннее богослужение, когда двое вооруженных людей в масках вошли в церковь и трижды выстрелили в него. Служителя срочно доставили в больницу.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</a:pP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Подробнее: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https://baeurasia.org/v-myanme-vo-vremya-bogosluzheniya-proizoshla-strelba-odin-sluzhitel-gospitalizirovan/</a:t>
            </a:r>
            <a:endParaRPr lang="ru-RU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</a:pPr>
            <a:endParaRPr lang="ru-RU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</a:pPr>
            <a:r>
              <a:rPr lang="ru-RU" b="1" i="1" dirty="0" smtClean="0"/>
              <a:t>Молитесь о скорейшем и полном выздоровлении Пола </a:t>
            </a:r>
            <a:r>
              <a:rPr lang="ru-RU" b="1" i="1" dirty="0" err="1" smtClean="0"/>
              <a:t>Кхви</a:t>
            </a:r>
            <a:r>
              <a:rPr lang="ru-RU" b="1" i="1" dirty="0" smtClean="0"/>
              <a:t> Шейна </a:t>
            </a:r>
            <a:r>
              <a:rPr lang="ru-RU" b="1" i="1" dirty="0" err="1" smtClean="0"/>
              <a:t>Аунга</a:t>
            </a:r>
            <a:r>
              <a:rPr lang="ru-RU" b="1" i="1" dirty="0" smtClean="0"/>
              <a:t>. Просите Господа утешить его общину. Молитесь о том, чтобы виновные в нападениях на христианских служителей предстали перед судом.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90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Вторая доставка помощи от Фонда </a:t>
            </a:r>
            <a:r>
              <a:rPr lang="ru-RU" dirty="0" err="1" smtClean="0"/>
              <a:t>Варнава</a:t>
            </a:r>
            <a:r>
              <a:rPr lang="ru-RU" dirty="0" smtClean="0"/>
              <a:t> благополучно прибыла в Пакистан и была распределена среди семей, потерявших свои дома и имущество во время антихристианских беспорядков в августе 2023 года.</a:t>
            </a:r>
          </a:p>
          <a:p>
            <a:pPr marL="0" indent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indent="0"/>
            <a:r>
              <a:rPr lang="ru-RU" dirty="0" smtClean="0"/>
              <a:t>Продукты питания и теплые вещи получили 172 семьи (около 1 032 человек), наиболее пострадавшие от разрушений. Это помогло им пережить холодные зимние месяцы. Первая помощь была доставлена через две недели после беспорядков. Пострадавшие семьи получили продукты питания, гигиенические наборы и предметы домашнего обихода.</a:t>
            </a:r>
          </a:p>
          <a:p>
            <a:pPr marL="0" indent="0"/>
            <a:endParaRPr lang="ru-RU" dirty="0" smtClean="0"/>
          </a:p>
          <a:p>
            <a:pPr marL="0" indent="0"/>
            <a:r>
              <a:rPr lang="ru-RU" dirty="0" smtClean="0"/>
              <a:t>“У нас нет мебели и техники, — говорит </a:t>
            </a:r>
            <a:r>
              <a:rPr lang="ru-RU" dirty="0" err="1" smtClean="0"/>
              <a:t>Шазия</a:t>
            </a:r>
            <a:r>
              <a:rPr lang="ru-RU" dirty="0" smtClean="0"/>
              <a:t>. — Но мы благодарим Фонд </a:t>
            </a:r>
            <a:r>
              <a:rPr lang="ru-RU" dirty="0" err="1" smtClean="0"/>
              <a:t>Варнава</a:t>
            </a:r>
            <a:r>
              <a:rPr lang="ru-RU" dirty="0" smtClean="0"/>
              <a:t> за то, что в эту холодную зиму он предоставляет нам качественные зимние вещи и продукты питания, которые нам крайне необходимы”. “Эта беда укрепила нашу веру в Христа и надежду на Его заботливую Церковь”, — добавляет она.</a:t>
            </a:r>
          </a:p>
          <a:p>
            <a:pPr marL="0" indent="0"/>
            <a:endParaRPr lang="ru-RU" dirty="0" smtClean="0"/>
          </a:p>
          <a:p>
            <a:pPr marL="0" indent="0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Подробнее: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https://baeurasia.org/hristiane-dzharanvaly-postradavshie-vo-vremya-besporyadkov-blagodaryat-boga-za-vtoruyu-dostavku-pomoshhi/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indent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b="1" i="1" dirty="0" smtClean="0"/>
              <a:t>Благодарите Бога за стойкую веру христиан в </a:t>
            </a:r>
            <a:r>
              <a:rPr lang="ru-RU" b="1" i="1" dirty="0" err="1" smtClean="0"/>
              <a:t>Джаранвале</a:t>
            </a:r>
            <a:r>
              <a:rPr lang="ru-RU" b="1" i="1" dirty="0" smtClean="0"/>
              <a:t>, которые твердо держатся веры  и упования на Господа перед лицом гонений. Молитесь о том, чтобы они были светильником, указывающим другим путь ко Христу, Который есть Князь мира.</a:t>
            </a:r>
            <a:endParaRPr lang="ru-RU" dirty="0" smtClean="0"/>
          </a:p>
          <a:p>
            <a:pPr marL="0" indent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97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Вторая доставка помощи от Фонда </a:t>
            </a:r>
            <a:r>
              <a:rPr lang="ru-RU" dirty="0" err="1" smtClean="0"/>
              <a:t>Варнава</a:t>
            </a:r>
            <a:r>
              <a:rPr lang="ru-RU" dirty="0" smtClean="0"/>
              <a:t> благополучно прибыла в Пакистан и была распределена среди семей, потерявших свои дома и имущество во время антихристианских беспорядков в августе 2023 года.</a:t>
            </a:r>
          </a:p>
          <a:p>
            <a:pPr marL="0" indent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indent="0"/>
            <a:r>
              <a:rPr lang="ru-RU" dirty="0" smtClean="0"/>
              <a:t>Продукты питания и теплые вещи получили 172 семьи (около 1 032 человек), наиболее пострадавшие от разрушений. Это помогло им пережить холодные зимние месяцы. Первая помощь была доставлена через две недели после беспорядков. Пострадавшие семьи получили продукты питания, гигиенические наборы и предметы домашнего обихода.</a:t>
            </a:r>
          </a:p>
          <a:p>
            <a:pPr marL="0" indent="0"/>
            <a:endParaRPr lang="ru-RU" dirty="0" smtClean="0"/>
          </a:p>
          <a:p>
            <a:pPr marL="0" indent="0"/>
            <a:r>
              <a:rPr lang="ru-RU" dirty="0" smtClean="0"/>
              <a:t>“У нас нет мебели и техники, — говорит </a:t>
            </a:r>
            <a:r>
              <a:rPr lang="ru-RU" dirty="0" err="1" smtClean="0"/>
              <a:t>Шазия</a:t>
            </a:r>
            <a:r>
              <a:rPr lang="ru-RU" dirty="0" smtClean="0"/>
              <a:t>. — Но мы благодарим Фонд </a:t>
            </a:r>
            <a:r>
              <a:rPr lang="ru-RU" dirty="0" err="1" smtClean="0"/>
              <a:t>Варнава</a:t>
            </a:r>
            <a:r>
              <a:rPr lang="ru-RU" dirty="0" smtClean="0"/>
              <a:t> за то, что в эту холодную зиму он предоставляет нам качественные зимние вещи и продукты питания, которые нам крайне необходимы”. “Эта беда укрепила нашу веру в Христа и надежду на Его заботливую Церковь”, — добавляет она.</a:t>
            </a:r>
          </a:p>
          <a:p>
            <a:pPr marL="0" indent="0"/>
            <a:endParaRPr lang="ru-RU" dirty="0" smtClean="0"/>
          </a:p>
          <a:p>
            <a:pPr marL="0" indent="0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Подробнее: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https://baeurasia.org/hristiane-dzharanvaly-postradavshie-vo-vremya-besporyadkov-blagodaryat-boga-za-vtoruyu-dostavku-pomoshhi/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indent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b="1" i="1" dirty="0" smtClean="0"/>
              <a:t>Благодарите Бога за стойкую веру христиан в </a:t>
            </a:r>
            <a:r>
              <a:rPr lang="ru-RU" b="1" i="1" dirty="0" err="1" smtClean="0"/>
              <a:t>Джаранвале</a:t>
            </a:r>
            <a:r>
              <a:rPr lang="ru-RU" b="1" i="1" dirty="0" smtClean="0"/>
              <a:t>, которые твердо держатся веры  и упования на Господа перед лицом гонений. Молитесь о том, чтобы они были светильником, указывающим другим путь ко Христу, Который есть Князь мира.</a:t>
            </a:r>
            <a:endParaRPr lang="ru-RU" dirty="0" smtClean="0"/>
          </a:p>
          <a:p>
            <a:pPr marL="0" indent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95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Присоединяйтесь к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телеграм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-каналу Фонда Варнава, чтобы быть в курсе наших проектов, новостей и молитвенных нужд.</a:t>
            </a: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373" name="Google Shape;3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954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Миссия Фонда Варнава — поддержка христиан, испытывающих гонения за веру. Вот уже 30 лет мы укрепляем и ободряем преследуемых христиан, предоставляя им материальную помощь и духовную поддержку.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Следите за публикациями Фонда Варнава и поддерживайте христиан в гонениях!</a:t>
            </a:r>
            <a:endParaRPr dirty="0"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46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7252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180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6352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0093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760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545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806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465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83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39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543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98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433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832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169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203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6878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40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-66876"/>
            <a:ext cx="12229462" cy="6924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5301208"/>
            <a:ext cx="12229462" cy="1556792"/>
          </a:xfrm>
          <a:prstGeom prst="rect">
            <a:avLst/>
          </a:prstGeom>
          <a:solidFill>
            <a:srgbClr val="0F145B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80010" y="5590002"/>
            <a:ext cx="12192000" cy="52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1945" y="5445224"/>
            <a:ext cx="53655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baeurasia.org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Google Shape;93;p1"/>
          <p:cNvSpPr/>
          <p:nvPr/>
        </p:nvSpPr>
        <p:spPr>
          <a:xfrm>
            <a:off x="0" y="-63330"/>
            <a:ext cx="12229462" cy="5364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1" y="1948646"/>
            <a:ext cx="10058400" cy="1446916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2081858" y="321297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ru-RU" sz="3200" b="1" dirty="0">
                <a:solidFill>
                  <a:srgbClr val="210472"/>
                </a:solidFill>
                <a:latin typeface="Calibri" pitchFamily="34" charset="0"/>
                <a:cs typeface="Calibri" pitchFamily="34" charset="0"/>
              </a:rPr>
              <a:t>Надежда и помощь для христиан в гонениях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368" y="2996952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Продовольственный кризис и голод стремительно нарастает, </a:t>
            </a:r>
            <a:r>
              <a:rPr lang="ru-RU" sz="3600" dirty="0">
                <a:solidFill>
                  <a:schemeClr val="accent2"/>
                </a:solidFill>
              </a:rPr>
              <a:t>тысячи людей уже погибли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7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76" y="404664"/>
            <a:ext cx="468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Дети ходят 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в </a:t>
            </a:r>
            <a:r>
              <a:rPr lang="ru-RU" sz="4800" dirty="0">
                <a:solidFill>
                  <a:schemeClr val="tx1"/>
                </a:solidFill>
              </a:rPr>
              <a:t>школу </a:t>
            </a:r>
            <a:r>
              <a:rPr lang="ru-RU" sz="4800" dirty="0" smtClean="0">
                <a:solidFill>
                  <a:schemeClr val="accent2"/>
                </a:solidFill>
              </a:rPr>
              <a:t>голодными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>
                <a:solidFill>
                  <a:schemeClr val="tx1"/>
                </a:solidFill>
              </a:rPr>
              <a:t>Некоторые </a:t>
            </a:r>
            <a:r>
              <a:rPr lang="ru-RU" sz="4800" dirty="0">
                <a:solidFill>
                  <a:schemeClr val="accent2"/>
                </a:solidFill>
              </a:rPr>
              <a:t>слишком слабы</a:t>
            </a:r>
            <a:r>
              <a:rPr lang="ru-RU" sz="4800" dirty="0">
                <a:solidFill>
                  <a:schemeClr val="tx1"/>
                </a:solidFill>
              </a:rPr>
              <a:t>, чтобы </a:t>
            </a:r>
            <a:r>
              <a:rPr lang="ru-RU" sz="4800" dirty="0" smtClean="0">
                <a:solidFill>
                  <a:schemeClr val="tx1"/>
                </a:solidFill>
              </a:rPr>
              <a:t>посещать </a:t>
            </a:r>
            <a:r>
              <a:rPr lang="ru-RU" sz="4800" dirty="0">
                <a:solidFill>
                  <a:schemeClr val="tx1"/>
                </a:solidFill>
              </a:rPr>
              <a:t>школу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1984" y="5229200"/>
            <a:ext cx="60596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ЗИМБАБВЕ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00" y="0"/>
            <a:ext cx="6769417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76" y="404664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Во </a:t>
            </a:r>
            <a:r>
              <a:rPr lang="ru-RU" sz="4800" dirty="0">
                <a:solidFill>
                  <a:schemeClr val="tx1"/>
                </a:solidFill>
              </a:rPr>
              <a:t>время богослужения произошла стрельба, </a:t>
            </a:r>
            <a:r>
              <a:rPr lang="ru-RU" sz="4800" dirty="0">
                <a:solidFill>
                  <a:schemeClr val="accent2"/>
                </a:solidFill>
              </a:rPr>
              <a:t>один служитель госпитализирован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88088" y="5229200"/>
            <a:ext cx="48494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МЬЯНМА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" b="13301"/>
          <a:stretch/>
        </p:blipFill>
        <p:spPr>
          <a:xfrm>
            <a:off x="6744072" y="0"/>
            <a:ext cx="490714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76" y="404664"/>
            <a:ext cx="4392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Христиане </a:t>
            </a:r>
            <a:r>
              <a:rPr lang="ru-RU" sz="4400" dirty="0" err="1">
                <a:solidFill>
                  <a:schemeClr val="tx1"/>
                </a:solidFill>
              </a:rPr>
              <a:t>Джаранвалы</a:t>
            </a:r>
            <a:r>
              <a:rPr lang="ru-RU" sz="4400" dirty="0">
                <a:solidFill>
                  <a:schemeClr val="tx1"/>
                </a:solidFill>
              </a:rPr>
              <a:t>, пострадавшие во время беспорядков, благодарят Бога за </a:t>
            </a:r>
            <a:r>
              <a:rPr lang="ru-RU" sz="4400" dirty="0">
                <a:solidFill>
                  <a:schemeClr val="accent2"/>
                </a:solidFill>
              </a:rPr>
              <a:t>вторую доставку помощи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51984" y="5229200"/>
            <a:ext cx="58753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ПАКИСТАН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35" y="0"/>
            <a:ext cx="686006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9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76" y="404664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“Эта беда укрепила нашу </a:t>
            </a:r>
            <a:r>
              <a:rPr lang="ru-RU" sz="4800" dirty="0">
                <a:solidFill>
                  <a:schemeClr val="accent2"/>
                </a:solidFill>
              </a:rPr>
              <a:t>веру в Христа </a:t>
            </a:r>
            <a:r>
              <a:rPr lang="ru-RU" sz="4800" dirty="0">
                <a:solidFill>
                  <a:schemeClr val="tx1"/>
                </a:solidFill>
              </a:rPr>
              <a:t>и </a:t>
            </a:r>
            <a:r>
              <a:rPr lang="ru-RU" sz="4800" dirty="0">
                <a:solidFill>
                  <a:schemeClr val="accent2"/>
                </a:solidFill>
              </a:rPr>
              <a:t>надежду на Его заботливую Церковь</a:t>
            </a:r>
            <a:r>
              <a:rPr lang="ru-RU" sz="4800" dirty="0" smtClean="0">
                <a:solidFill>
                  <a:schemeClr val="tx1"/>
                </a:solidFill>
              </a:rPr>
              <a:t>”</a:t>
            </a:r>
          </a:p>
          <a:p>
            <a:pPr algn="r"/>
            <a:r>
              <a:rPr lang="ru-RU" sz="4800" dirty="0" smtClean="0">
                <a:solidFill>
                  <a:schemeClr val="tx1"/>
                </a:solidFill>
              </a:rPr>
              <a:t>- </a:t>
            </a:r>
            <a:r>
              <a:rPr lang="ru-RU" sz="4800" dirty="0" err="1" smtClean="0">
                <a:solidFill>
                  <a:schemeClr val="tx1"/>
                </a:solidFill>
              </a:rPr>
              <a:t>Шазия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98" y="-6949"/>
            <a:ext cx="5807007" cy="523614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44072" y="5247639"/>
            <a:ext cx="44644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Шазия</a:t>
            </a:r>
            <a:r>
              <a:rPr kumimoji="0" lang="ru-RU" alt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(в центре) и ее родные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0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71400"/>
            <a:ext cx="5015880" cy="74168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4664"/>
            <a:ext cx="4320480" cy="4320480"/>
          </a:xfrm>
          <a:prstGeom prst="rect">
            <a:avLst/>
          </a:prstGeom>
        </p:spPr>
      </p:pic>
      <p:pic>
        <p:nvPicPr>
          <p:cNvPr id="7" name="Google Shape;376;p35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43702" t="62798" r="15218" b="8691"/>
          <a:stretch/>
        </p:blipFill>
        <p:spPr>
          <a:xfrm>
            <a:off x="407368" y="4694634"/>
            <a:ext cx="4320480" cy="168669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423248" y="620688"/>
            <a:ext cx="65870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84000" fontAlgn="base"/>
            <a:r>
              <a:rPr lang="ru-RU" sz="6000" b="1" dirty="0" smtClean="0">
                <a:solidFill>
                  <a:schemeClr val="tx1"/>
                </a:solidFill>
              </a:rPr>
              <a:t>• </a:t>
            </a:r>
            <a:r>
              <a:rPr lang="ru-RU" sz="6000" b="1" dirty="0" smtClean="0">
                <a:solidFill>
                  <a:schemeClr val="tx1"/>
                </a:solidFill>
              </a:rPr>
              <a:t>Зимбабве</a:t>
            </a:r>
            <a:endParaRPr lang="ru-RU" sz="6000" b="1" dirty="0" smtClean="0">
              <a:solidFill>
                <a:schemeClr val="tx1"/>
              </a:solidFill>
            </a:endParaRPr>
          </a:p>
          <a:p>
            <a:pPr indent="-684000" fontAlgn="base"/>
            <a:endParaRPr lang="ru-RU" sz="3600" b="1" dirty="0" smtClean="0">
              <a:solidFill>
                <a:schemeClr val="tx1"/>
              </a:solidFill>
            </a:endParaRPr>
          </a:p>
          <a:p>
            <a:pPr indent="-684000" fontAlgn="base"/>
            <a:r>
              <a:rPr lang="ru-RU" sz="6000" b="1" dirty="0" smtClean="0">
                <a:solidFill>
                  <a:schemeClr val="tx1"/>
                </a:solidFill>
              </a:rPr>
              <a:t>• </a:t>
            </a:r>
            <a:r>
              <a:rPr lang="ru-RU" sz="6000" b="1" dirty="0" smtClean="0">
                <a:solidFill>
                  <a:schemeClr val="tx1"/>
                </a:solidFill>
              </a:rPr>
              <a:t>Мьянма</a:t>
            </a:r>
            <a:endParaRPr lang="ru-RU" sz="6000" b="1" dirty="0" smtClean="0">
              <a:solidFill>
                <a:schemeClr val="tx1"/>
              </a:solidFill>
            </a:endParaRPr>
          </a:p>
          <a:p>
            <a:pPr indent="-684000" fontAlgn="base"/>
            <a:endParaRPr lang="ru-RU" sz="3600" b="1" dirty="0" smtClean="0">
              <a:solidFill>
                <a:schemeClr val="tx1"/>
              </a:solidFill>
            </a:endParaRPr>
          </a:p>
          <a:p>
            <a:pPr indent="-684000" fontAlgn="base"/>
            <a:r>
              <a:rPr lang="ru-RU" sz="6000" b="1" dirty="0" smtClean="0">
                <a:solidFill>
                  <a:schemeClr val="tx1"/>
                </a:solidFill>
              </a:rPr>
              <a:t>• </a:t>
            </a:r>
            <a:r>
              <a:rPr lang="ru-RU" sz="6000" b="1" dirty="0" smtClean="0">
                <a:solidFill>
                  <a:schemeClr val="tx1"/>
                </a:solidFill>
              </a:rPr>
              <a:t>Пакистан 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6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-66876"/>
            <a:ext cx="12229462" cy="6924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5301208"/>
            <a:ext cx="12229462" cy="1556792"/>
          </a:xfrm>
          <a:prstGeom prst="rect">
            <a:avLst/>
          </a:prstGeom>
          <a:solidFill>
            <a:srgbClr val="0F145B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80010" y="5590002"/>
            <a:ext cx="12192000" cy="52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1945" y="5445224"/>
            <a:ext cx="53655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baeurasia.org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Google Shape;93;p1"/>
          <p:cNvSpPr/>
          <p:nvPr/>
        </p:nvSpPr>
        <p:spPr>
          <a:xfrm>
            <a:off x="0" y="-63330"/>
            <a:ext cx="12229462" cy="5364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1" y="1948646"/>
            <a:ext cx="10058400" cy="1446916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2081858" y="321297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ru-RU" sz="3200" b="1" dirty="0">
                <a:solidFill>
                  <a:srgbClr val="210472"/>
                </a:solidFill>
                <a:latin typeface="Calibri" pitchFamily="34" charset="0"/>
                <a:cs typeface="Calibri" pitchFamily="34" charset="0"/>
              </a:rPr>
              <a:t>Надежда и помощь для христиан в гонениях</a:t>
            </a:r>
          </a:p>
        </p:txBody>
      </p:sp>
    </p:spTree>
    <p:extLst>
      <p:ext uri="{BB962C8B-B14F-4D97-AF65-F5344CB8AC3E}">
        <p14:creationId xmlns:p14="http://schemas.microsoft.com/office/powerpoint/2010/main" val="3270176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970</TotalTime>
  <Words>949</Words>
  <Application>Microsoft Office PowerPoint</Application>
  <PresentationFormat>Широкоэкранный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Calisto MT</vt:lpstr>
      <vt:lpstr>Trebuchet MS</vt:lpstr>
      <vt:lpstr>Calibri</vt:lpstr>
      <vt:lpstr>Poppins</vt:lpstr>
      <vt:lpstr>Arial</vt:lpstr>
      <vt:lpstr>Wingdings 2</vt:lpstr>
      <vt:lpstr>Грифель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Осо</cp:lastModifiedBy>
  <cp:revision>52</cp:revision>
  <dcterms:created xsi:type="dcterms:W3CDTF">2022-10-17T13:50:45Z</dcterms:created>
  <dcterms:modified xsi:type="dcterms:W3CDTF">2024-04-18T05:52:03Z</dcterms:modified>
</cp:coreProperties>
</file>